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4" r:id="rId4"/>
    <p:sldId id="265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06C5FD-72AD-4F4F-A7BE-8A92A6E993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21CBC3-69BE-4891-AB93-F2A6D38FFC96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11BBB-7048-4BF0-BF05-EDE6F46D2DE8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D73BF-8F08-49AA-AB69-D43F08F1293B}" type="slidenum">
              <a:rPr lang="en-US"/>
              <a:pPr/>
              <a:t>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8A257-7D60-4A35-9B3A-C74BE457B3E5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77AE8-4172-4A7B-AFD6-EEDE45BDF05B}" type="slidenum">
              <a:rPr lang="en-US"/>
              <a:pPr/>
              <a:t>5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CB4B8-2E87-4EF9-BAE3-4A246CC68855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6992B9-9A01-43D1-8A2F-6E298A2770D6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4DE44-2AC0-47B2-AF83-C8859798B020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C9125-2F80-4E06-B426-D8F56141B2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D70-B49D-4F29-9085-D1E318326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E7753-DFB5-4948-AE49-AC2DE17D6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EC30E-3C58-4BAB-8504-34163709F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EB64D-5187-456D-85C1-2206B40BB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D1E9-D991-4AF0-B931-C5ED5A87C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28F77-E4BA-4C7E-86CC-903CAA9FA2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436C-34BA-40B7-8C40-F3D054A40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1119-3FBF-45F8-940F-C50A88EEF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A799-345D-4146-8989-D2B347C0C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98CB09-DBF7-4C83-9131-0A082CD777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BAEEC7-BBB2-494C-BD67-8C66EE5856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picasa.google.com/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9000"/>
            <a:lum/>
          </a:blip>
          <a:srcRect/>
          <a:stretch>
            <a:fillRect l="-2000" t="-24000" b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153400" cy="1828800"/>
          </a:xfrm>
        </p:spPr>
        <p:txBody>
          <a:bodyPr/>
          <a:lstStyle/>
          <a:p>
            <a:pPr algn="ctr"/>
            <a:r>
              <a:rPr lang="en-US" dirty="0"/>
              <a:t>Stop Motion </a:t>
            </a:r>
            <a:r>
              <a:rPr lang="en-US" dirty="0" smtClean="0"/>
              <a:t>Animation </a:t>
            </a:r>
            <a:r>
              <a:rPr lang="en-US" dirty="0"/>
              <a:t>Across the Curriculum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1104" y="5105400"/>
            <a:ext cx="4882896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Carri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Marostica</a:t>
            </a:r>
            <a:endParaRPr lang="en-US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Karen Young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Mike Fell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Serrano High School’s Partnership Academy</a:t>
            </a:r>
          </a:p>
          <a:p>
            <a:r>
              <a:rPr lang="en-US" sz="2000" dirty="0">
                <a:solidFill>
                  <a:schemeClr val="bg2">
                    <a:lumMod val="75000"/>
                  </a:schemeClr>
                </a:solidFill>
              </a:rPr>
              <a:t>Snowline Joint Unified School District</a:t>
            </a:r>
          </a:p>
          <a:p>
            <a:pPr algn="l"/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Stop Motion Animation?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/>
              <a:t> </a:t>
            </a:r>
          </a:p>
          <a:p>
            <a:r>
              <a:rPr lang="en-US" sz="2800" dirty="0"/>
              <a:t>“In animation </a:t>
            </a:r>
            <a:r>
              <a:rPr lang="en-US" sz="2800" dirty="0">
                <a:solidFill>
                  <a:schemeClr val="accent2"/>
                </a:solidFill>
              </a:rPr>
              <a:t>stop motion animation</a:t>
            </a:r>
            <a:r>
              <a:rPr lang="en-US" sz="2800" dirty="0"/>
              <a:t> is a cinematic process, or technique used to makes static objects appear as if they were moving. This technique is commonly used in </a:t>
            </a:r>
            <a:r>
              <a:rPr lang="en-US" sz="2800" dirty="0" err="1"/>
              <a:t>claymation</a:t>
            </a:r>
            <a:r>
              <a:rPr lang="en-US" sz="2800" dirty="0"/>
              <a:t> and puppet-based animation. The objects are brought to life by breaking up the figure's motion into increments and filming one frame of film per increment.” -</a:t>
            </a:r>
            <a:r>
              <a:rPr lang="en-US" sz="1200" dirty="0"/>
              <a:t>http://www.webopedia.com/TERM/S/stop_motion_animation.html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Equipment Required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Camera (still or video)</a:t>
            </a:r>
          </a:p>
          <a:p>
            <a:r>
              <a:rPr lang="en-US" dirty="0" smtClean="0"/>
              <a:t>Computer</a:t>
            </a:r>
          </a:p>
          <a:p>
            <a:r>
              <a:rPr lang="en-US" dirty="0" smtClean="0"/>
              <a:t>Tripod or stable surface</a:t>
            </a:r>
            <a:endParaRPr lang="en-US" dirty="0"/>
          </a:p>
          <a:p>
            <a:r>
              <a:rPr lang="en-US" dirty="0"/>
              <a:t>Imagination!</a:t>
            </a:r>
          </a:p>
        </p:txBody>
      </p:sp>
      <p:pic>
        <p:nvPicPr>
          <p:cNvPr id="6" name="Picture 5" descr="ZBEAUTY-L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81000"/>
            <a:ext cx="2675273" cy="2377440"/>
          </a:xfrm>
          <a:prstGeom prst="rect">
            <a:avLst/>
          </a:prstGeom>
        </p:spPr>
      </p:pic>
      <p:pic>
        <p:nvPicPr>
          <p:cNvPr id="7" name="Picture 6" descr="Comput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1981200"/>
            <a:ext cx="2438400" cy="2587484"/>
          </a:xfrm>
          <a:prstGeom prst="rect">
            <a:avLst/>
          </a:prstGeom>
        </p:spPr>
      </p:pic>
      <p:pic>
        <p:nvPicPr>
          <p:cNvPr id="8" name="Picture 7" descr="savage_td_100_digital_camera_tripod_three_reviews_167875_3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3276600"/>
            <a:ext cx="2495550" cy="2495550"/>
          </a:xfrm>
          <a:prstGeom prst="rect">
            <a:avLst/>
          </a:prstGeom>
        </p:spPr>
      </p:pic>
      <p:pic>
        <p:nvPicPr>
          <p:cNvPr id="9" name="Picture 8" descr="spongebob_imagination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4000500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5867400" cy="49225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Freeware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Audacity (http://audacity.sourceforge.net/download/)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Monkey Jam </a:t>
            </a:r>
            <a:r>
              <a:rPr lang="en-US" dirty="0" smtClean="0"/>
              <a:t>(http</a:t>
            </a:r>
            <a:r>
              <a:rPr lang="en-US" dirty="0"/>
              <a:t>://monkeyjam.en.softonic.com/)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Picasa 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http://picasa.google.com/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Software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Adobe Premiere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Windows Movie Maker (comes with most computers)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</p:txBody>
      </p:sp>
      <p:pic>
        <p:nvPicPr>
          <p:cNvPr id="6" name="Picture 5" descr="audacity_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981200"/>
            <a:ext cx="2743200" cy="1084269"/>
          </a:xfrm>
          <a:prstGeom prst="rect">
            <a:avLst/>
          </a:prstGeom>
        </p:spPr>
      </p:pic>
      <p:pic>
        <p:nvPicPr>
          <p:cNvPr id="7" name="Picture 6" descr="monkeyjam_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3200" y="3048000"/>
            <a:ext cx="1066800" cy="1066800"/>
          </a:xfrm>
          <a:prstGeom prst="rect">
            <a:avLst/>
          </a:prstGeom>
        </p:spPr>
      </p:pic>
      <p:pic>
        <p:nvPicPr>
          <p:cNvPr id="8" name="Picture 7" descr="Picasa_Lo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4267200"/>
            <a:ext cx="2133600" cy="720876"/>
          </a:xfrm>
          <a:prstGeom prst="rect">
            <a:avLst/>
          </a:prstGeom>
        </p:spPr>
      </p:pic>
      <p:pic>
        <p:nvPicPr>
          <p:cNvPr id="9" name="Picture 8" descr="adobe-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772400" y="5029200"/>
            <a:ext cx="1143000" cy="1143000"/>
          </a:xfrm>
          <a:prstGeom prst="rect">
            <a:avLst/>
          </a:prstGeom>
        </p:spPr>
      </p:pic>
      <p:pic>
        <p:nvPicPr>
          <p:cNvPr id="10" name="Picture 9" descr="wmm_logo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8400" y="5567553"/>
            <a:ext cx="1577663" cy="1290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Stop Motion Animation Unit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Teach Vocabulary</a:t>
            </a:r>
          </a:p>
          <a:p>
            <a:r>
              <a:rPr lang="en-US"/>
              <a:t>Show examples of Behind the Scenes of “Nightmare Before Christmas”</a:t>
            </a:r>
          </a:p>
          <a:p>
            <a:r>
              <a:rPr lang="en-US"/>
              <a:t>Show Youtube examples</a:t>
            </a:r>
          </a:p>
          <a:p>
            <a:r>
              <a:rPr lang="en-US"/>
              <a:t>Practice moving an object from point A to point B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Stop Motion Animation Unit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script </a:t>
            </a:r>
          </a:p>
          <a:p>
            <a:r>
              <a:rPr lang="en-US" dirty="0"/>
              <a:t>Draw a storyboard</a:t>
            </a:r>
          </a:p>
          <a:p>
            <a:r>
              <a:rPr lang="en-US" dirty="0"/>
              <a:t>Film </a:t>
            </a:r>
            <a:r>
              <a:rPr lang="en-US" dirty="0" smtClean="0"/>
              <a:t>your </a:t>
            </a:r>
            <a:r>
              <a:rPr lang="en-US" dirty="0"/>
              <a:t>movie</a:t>
            </a:r>
          </a:p>
          <a:p>
            <a:r>
              <a:rPr lang="en-US" dirty="0"/>
              <a:t>Edit </a:t>
            </a:r>
            <a:r>
              <a:rPr lang="en-US" dirty="0" smtClean="0"/>
              <a:t>your </a:t>
            </a:r>
            <a:r>
              <a:rPr lang="en-US" dirty="0"/>
              <a:t>movie with music, sound FX</a:t>
            </a:r>
            <a:r>
              <a:rPr lang="en-US" dirty="0" smtClean="0"/>
              <a:t>, and </a:t>
            </a:r>
            <a:r>
              <a:rPr lang="en-US" dirty="0"/>
              <a:t>voiceover</a:t>
            </a:r>
          </a:p>
          <a:p>
            <a:r>
              <a:rPr lang="en-US" dirty="0"/>
              <a:t>Present your movie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1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Across the </a:t>
            </a:r>
            <a:r>
              <a:rPr lang="en-US" dirty="0" smtClean="0"/>
              <a:t>Curriculum</a:t>
            </a:r>
            <a:br>
              <a:rPr lang="en-US" dirty="0" smtClean="0"/>
            </a:br>
            <a:r>
              <a:rPr lang="en-US" sz="2700" dirty="0" smtClean="0"/>
              <a:t> (example)</a:t>
            </a:r>
            <a:endParaRPr lang="en-US" sz="27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English- </a:t>
            </a:r>
            <a:r>
              <a:rPr lang="en-US" dirty="0"/>
              <a:t>Write a script complete with action description and dialogue</a:t>
            </a:r>
          </a:p>
          <a:p>
            <a:r>
              <a:rPr lang="en-US" dirty="0" smtClean="0"/>
              <a:t>History- Your story must be based in  or surround a histo</a:t>
            </a:r>
            <a:r>
              <a:rPr lang="en-US" dirty="0" smtClean="0"/>
              <a:t>rical event.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Multi-media- Shoot, Edit, Present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Create Your Own Stop Motion Animation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into pairs or groups of 3</a:t>
            </a:r>
          </a:p>
          <a:p>
            <a:r>
              <a:rPr lang="en-US" dirty="0" smtClean="0"/>
              <a:t>Create your characters and </a:t>
            </a:r>
            <a:r>
              <a:rPr lang="en-US" dirty="0"/>
              <a:t>make them come to </a:t>
            </a:r>
            <a:r>
              <a:rPr lang="en-US" dirty="0" smtClean="0"/>
              <a:t>life</a:t>
            </a:r>
          </a:p>
          <a:p>
            <a:pPr lvl="1"/>
            <a:r>
              <a:rPr lang="en-US" dirty="0" smtClean="0"/>
              <a:t>Examples of Characters</a:t>
            </a:r>
          </a:p>
          <a:p>
            <a:pPr lvl="2"/>
            <a:r>
              <a:rPr lang="en-US" dirty="0" err="1" smtClean="0"/>
              <a:t>PlayDoh</a:t>
            </a:r>
            <a:endParaRPr lang="en-US" dirty="0" smtClean="0"/>
          </a:p>
          <a:p>
            <a:pPr lvl="2"/>
            <a:r>
              <a:rPr lang="en-US" dirty="0" smtClean="0"/>
              <a:t>Cell Phone</a:t>
            </a:r>
          </a:p>
          <a:p>
            <a:pPr lvl="2"/>
            <a:r>
              <a:rPr lang="en-US" dirty="0" smtClean="0"/>
              <a:t>Keys</a:t>
            </a:r>
            <a:endParaRPr lang="en-US" dirty="0"/>
          </a:p>
          <a:p>
            <a:r>
              <a:rPr lang="en-US" dirty="0"/>
              <a:t>Upload your pictures</a:t>
            </a:r>
          </a:p>
          <a:p>
            <a:r>
              <a:rPr lang="en-US" dirty="0"/>
              <a:t>Edit</a:t>
            </a:r>
          </a:p>
          <a:p>
            <a:r>
              <a:rPr lang="en-US" dirty="0"/>
              <a:t>Show your work (museum tour)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279</Words>
  <Application>Microsoft PowerPoint</Application>
  <PresentationFormat>On-screen Show (4:3)</PresentationFormat>
  <Paragraphs>55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Stop Motion Animation Across the Curriculum</vt:lpstr>
      <vt:lpstr>What Is Stop Motion Animation?</vt:lpstr>
      <vt:lpstr>Equipment Required</vt:lpstr>
      <vt:lpstr>Resources</vt:lpstr>
      <vt:lpstr>Stop Motion Animation Unit</vt:lpstr>
      <vt:lpstr>Stop Motion Animation Unit</vt:lpstr>
      <vt:lpstr>Across the Curriculum  (example)</vt:lpstr>
      <vt:lpstr>Create Your Own Stop Motion Animation</vt:lpstr>
    </vt:vector>
  </TitlesOfParts>
  <Company>Serrano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Motion Animation Across the Curriculum</dc:title>
  <dc:creator>Carri_Marostica</dc:creator>
  <cp:lastModifiedBy>carri_marostica</cp:lastModifiedBy>
  <cp:revision>28</cp:revision>
  <dcterms:created xsi:type="dcterms:W3CDTF">2011-01-21T14:59:48Z</dcterms:created>
  <dcterms:modified xsi:type="dcterms:W3CDTF">2011-02-28T20:28:26Z</dcterms:modified>
</cp:coreProperties>
</file>